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96"/>
  </p:normalViewPr>
  <p:slideViewPr>
    <p:cSldViewPr snapToGrid="0" snapToObjects="1">
      <p:cViewPr varScale="1">
        <p:scale>
          <a:sx n="93" d="100"/>
          <a:sy n="93" d="100"/>
        </p:scale>
        <p:origin x="78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9/7/16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9/7/16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9/7/16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Rio Grande River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Faisal Eraiqat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28" y="135308"/>
            <a:ext cx="4087091" cy="270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834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The River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4102484" cy="3880773"/>
          </a:xfrm>
        </p:spPr>
        <p:txBody>
          <a:bodyPr/>
          <a:lstStyle/>
          <a:p>
            <a:r>
              <a:rPr lang="en-US" dirty="0" smtClean="0"/>
              <a:t>Borders Mexico and the U.S.</a:t>
            </a:r>
          </a:p>
          <a:p>
            <a:r>
              <a:rPr lang="en-US" dirty="0" smtClean="0"/>
              <a:t>Around 3,051 km long</a:t>
            </a:r>
          </a:p>
          <a:p>
            <a:r>
              <a:rPr lang="en-US" dirty="0" smtClean="0"/>
              <a:t>Ends in the Gulf of Mexico</a:t>
            </a:r>
          </a:p>
          <a:p>
            <a:r>
              <a:rPr lang="en-US" dirty="0" smtClean="0"/>
              <a:t>Formed by streams in the mountains in the San Juan mountains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668" y="1427019"/>
            <a:ext cx="3905032" cy="461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546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Mexico and U.S. dump garbage in it</a:t>
            </a:r>
          </a:p>
          <a:p>
            <a:r>
              <a:rPr lang="en-US" dirty="0" smtClean="0"/>
              <a:t>Both struggling to clean it up</a:t>
            </a:r>
          </a:p>
          <a:p>
            <a:r>
              <a:rPr lang="en-US" dirty="0" smtClean="0"/>
              <a:t>Pollution</a:t>
            </a:r>
          </a:p>
          <a:p>
            <a:r>
              <a:rPr lang="en-US" dirty="0" smtClean="0"/>
              <a:t>Wildlife dying</a:t>
            </a:r>
          </a:p>
          <a:p>
            <a:r>
              <a:rPr lang="en-US" dirty="0" smtClean="0"/>
              <a:t>Water contaminated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041" y="1930400"/>
            <a:ext cx="6205556" cy="34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460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River has been changing</a:t>
            </a:r>
          </a:p>
          <a:p>
            <a:r>
              <a:rPr lang="en-US" dirty="0" smtClean="0"/>
              <a:t>Getting smaller overtime</a:t>
            </a:r>
          </a:p>
          <a:p>
            <a:r>
              <a:rPr lang="en-US" dirty="0" smtClean="0"/>
              <a:t>Water controlled to avoid floods</a:t>
            </a:r>
          </a:p>
          <a:p>
            <a:r>
              <a:rPr lang="en-US" dirty="0" smtClean="0"/>
              <a:t>Dams built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782" y="2160589"/>
            <a:ext cx="5210601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204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Government Involvement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Organizations trying to clean up</a:t>
            </a:r>
          </a:p>
          <a:p>
            <a:r>
              <a:rPr lang="en-US" dirty="0" smtClean="0"/>
              <a:t>Government focusing border disputes</a:t>
            </a:r>
          </a:p>
          <a:p>
            <a:r>
              <a:rPr lang="en-US" dirty="0" smtClean="0"/>
              <a:t>Built dams and other means of controlling water flow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668" y="3516371"/>
            <a:ext cx="2524991" cy="2524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666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Contributions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Constantly pollute the waters</a:t>
            </a:r>
          </a:p>
          <a:p>
            <a:r>
              <a:rPr lang="en-US" dirty="0" smtClean="0"/>
              <a:t>Rural area so lack of regulation</a:t>
            </a:r>
          </a:p>
          <a:p>
            <a:r>
              <a:rPr lang="en-US" dirty="0" smtClean="0"/>
              <a:t>Public organizations working to clean up</a:t>
            </a:r>
          </a:p>
          <a:p>
            <a:r>
              <a:rPr lang="en-US" dirty="0" smtClean="0"/>
              <a:t>Struggles due to lack of government support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873" y="4100975"/>
            <a:ext cx="4927600" cy="2331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52415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106</TotalTime>
  <Words>117</Words>
  <Application>Microsoft Macintosh PowerPoint</Application>
  <PresentationFormat>Widescreen</PresentationFormat>
  <Paragraphs>27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Trebuchet MS</vt:lpstr>
      <vt:lpstr>Wingdings 3</vt:lpstr>
      <vt:lpstr>Arial</vt:lpstr>
      <vt:lpstr>Facet</vt:lpstr>
      <vt:lpstr>Rio Grande River</vt:lpstr>
      <vt:lpstr>About The River</vt:lpstr>
      <vt:lpstr>Issues</vt:lpstr>
      <vt:lpstr>Changes</vt:lpstr>
      <vt:lpstr>Government Involvement</vt:lpstr>
      <vt:lpstr>Human Contributions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Rio Grande River</dc:title>
  <dc:creator>Microsoft Office User</dc:creator>
  <cp:lastModifiedBy>Microsoft Office User</cp:lastModifiedBy>
  <cp:revision>7</cp:revision>
  <dcterms:created xsi:type="dcterms:W3CDTF">2016-09-06T16:39:46Z</dcterms:created>
  <dcterms:modified xsi:type="dcterms:W3CDTF">2016-09-07T09:35:21Z</dcterms:modified>
</cp:coreProperties>
</file>